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A0DD58-4F00-4445-A408-F59C5B0E301C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29304C-B061-4945-A6EB-BF89C19538DD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406601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28" name="Titr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cxnSp>
        <p:nvCxnSpPr>
          <p:cNvPr id="8" name="Connecteur droit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space réservé de la date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A3AB1-4B48-49C4-AFD4-66B58D041C33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979B35F-F3EB-410C-A86C-79258D5721B8}" type="slidenum">
              <a:rPr lang="fr-CA" smtClean="0"/>
              <a:t>‹N°›</a:t>
            </a:fld>
            <a:endParaRPr lang="fr-CA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A3AB1-4B48-49C4-AFD4-66B58D041C33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9B35F-F3EB-410C-A86C-79258D5721B8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A3AB1-4B48-49C4-AFD4-66B58D041C33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9B35F-F3EB-410C-A86C-79258D5721B8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7CA3AB1-4B48-49C4-AFD4-66B58D041C33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15" name="Espace réservé du numéro de diapositive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979B35F-F3EB-410C-A86C-79258D5721B8}" type="slidenum">
              <a:rPr lang="fr-CA" smtClean="0"/>
              <a:t>‹N°›</a:t>
            </a:fld>
            <a:endParaRPr lang="fr-CA"/>
          </a:p>
        </p:txBody>
      </p:sp>
      <p:sp>
        <p:nvSpPr>
          <p:cNvPr id="16" name="Espace réservé du pied de page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17" name="Titr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A3AB1-4B48-49C4-AFD4-66B58D041C33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9B35F-F3EB-410C-A86C-79258D5721B8}" type="slidenum">
              <a:rPr lang="fr-CA" smtClean="0"/>
              <a:t>‹N°›</a:t>
            </a:fld>
            <a:endParaRPr lang="fr-CA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cxnSp>
        <p:nvCxnSpPr>
          <p:cNvPr id="7" name="Connecteur droit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A3AB1-4B48-49C4-AFD4-66B58D041C33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9B35F-F3EB-410C-A86C-79258D5721B8}" type="slidenum">
              <a:rPr lang="fr-CA" smtClean="0"/>
              <a:t>‹N°›</a:t>
            </a:fld>
            <a:endParaRPr lang="fr-CA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1" name="Espace réservé du contenu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9B35F-F3EB-410C-A86C-79258D5721B8}" type="slidenum">
              <a:rPr lang="fr-CA" smtClean="0"/>
              <a:t>‹N°›</a:t>
            </a:fld>
            <a:endParaRPr lang="fr-CA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A3AB1-4B48-49C4-AFD4-66B58D041C33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32" name="Espace réservé du contenu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34" name="Espace réservé du contenu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cxnSp>
        <p:nvCxnSpPr>
          <p:cNvPr id="10" name="Connecteur droit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A3AB1-4B48-49C4-AFD4-66B58D041C33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9B35F-F3EB-410C-A86C-79258D5721B8}" type="slidenum">
              <a:rPr lang="fr-CA" smtClean="0"/>
              <a:t>‹N°›</a:t>
            </a:fld>
            <a:endParaRPr lang="fr-CA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A3AB1-4B48-49C4-AFD4-66B58D041C33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9B35F-F3EB-410C-A86C-79258D5721B8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Espace réservé du contenu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31" name="Titr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7CA3AB1-4B48-49C4-AFD4-66B58D041C33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979B35F-F3EB-410C-A86C-79258D5721B8}" type="slidenum">
              <a:rPr lang="fr-CA" smtClean="0"/>
              <a:t>‹N°›</a:t>
            </a:fld>
            <a:endParaRPr lang="fr-CA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A3AB1-4B48-49C4-AFD4-66B58D041C33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979B35F-F3EB-410C-A86C-79258D5721B8}" type="slidenum">
              <a:rPr lang="fr-CA" smtClean="0"/>
              <a:t>‹N°›</a:t>
            </a:fld>
            <a:endParaRPr lang="fr-CA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7CA3AB1-4B48-49C4-AFD4-66B58D041C33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fr-CA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979B35F-F3EB-410C-A86C-79258D5721B8}" type="slidenum">
              <a:rPr lang="fr-CA" smtClean="0"/>
              <a:t>‹N°›</a:t>
            </a:fld>
            <a:endParaRPr lang="fr-CA"/>
          </a:p>
        </p:txBody>
      </p:sp>
      <p:sp>
        <p:nvSpPr>
          <p:cNvPr id="5" name="Espace réservé du titre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 smtClean="0"/>
              <a:t>Votre nom</a:t>
            </a:r>
          </a:p>
          <a:p>
            <a:r>
              <a:rPr lang="fr-CA" dirty="0" smtClean="0"/>
              <a:t>Date du jour</a:t>
            </a:r>
            <a:endParaRPr lang="fr-CA" dirty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 smtClean="0"/>
              <a:t>Services </a:t>
            </a:r>
            <a:r>
              <a:rPr lang="fr-CA" dirty="0" err="1" smtClean="0"/>
              <a:t>BioSoins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521393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Services professionnels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fr-CA" dirty="0" smtClean="0"/>
              <a:t>Évaluation environnementale</a:t>
            </a:r>
          </a:p>
          <a:p>
            <a:r>
              <a:rPr lang="fr-CA" dirty="0" smtClean="0"/>
              <a:t>Déversements de matières dangereuses</a:t>
            </a:r>
          </a:p>
          <a:p>
            <a:r>
              <a:rPr lang="fr-CA" dirty="0" smtClean="0"/>
              <a:t>Contamination de laboratoires</a:t>
            </a:r>
          </a:p>
          <a:p>
            <a:r>
              <a:rPr lang="fr-CA" dirty="0" smtClean="0"/>
              <a:t>Géo-forages</a:t>
            </a:r>
          </a:p>
          <a:p>
            <a:r>
              <a:rPr lang="fr-CA" dirty="0" smtClean="0"/>
              <a:t>Détection de fuites sur réservoirs souterrains</a:t>
            </a:r>
            <a:endParaRPr lang="fr-CA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CA" dirty="0" smtClean="0"/>
              <a:t>Service d’urgence  environnementale 24 </a:t>
            </a:r>
            <a:r>
              <a:rPr lang="fr-CA" dirty="0" err="1" smtClean="0"/>
              <a:t>hres</a:t>
            </a:r>
            <a:endParaRPr lang="fr-CA" dirty="0" smtClean="0"/>
          </a:p>
          <a:p>
            <a:r>
              <a:rPr lang="fr-CA" dirty="0" smtClean="0"/>
              <a:t>Certifiés depuis plus de 25 ans</a:t>
            </a:r>
          </a:p>
          <a:p>
            <a:r>
              <a:rPr lang="fr-CA" dirty="0" smtClean="0"/>
              <a:t>Gestion de projets</a:t>
            </a:r>
          </a:p>
          <a:p>
            <a:r>
              <a:rPr lang="fr-CA" dirty="0" smtClean="0"/>
              <a:t>Production de rapports réglementaires</a:t>
            </a:r>
          </a:p>
          <a:p>
            <a:r>
              <a:rPr lang="fr-CA" dirty="0" smtClean="0"/>
              <a:t>Services complets de documentation  et de sauvegarde</a:t>
            </a:r>
            <a:endParaRPr lang="fr-CA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Services professionnels</a:t>
            </a:r>
            <a:endParaRPr lang="fr-CA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fr-CA" dirty="0" smtClean="0"/>
              <a:t>Services à la clientèle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797357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Respect de tous les organismes de réglementation</a:t>
            </a:r>
          </a:p>
          <a:p>
            <a:r>
              <a:rPr lang="fr-CA" dirty="0" smtClean="0"/>
              <a:t>Service rapide</a:t>
            </a:r>
          </a:p>
          <a:p>
            <a:r>
              <a:rPr lang="fr-CA" dirty="0" smtClean="0"/>
              <a:t>Travail effectué à temps  et selon le budget</a:t>
            </a:r>
          </a:p>
          <a:p>
            <a:r>
              <a:rPr lang="fr-CA" dirty="0" smtClean="0"/>
              <a:t>Pas de duplication des services pour  terminer un travail</a:t>
            </a:r>
          </a:p>
          <a:p>
            <a:r>
              <a:rPr lang="fr-CA" dirty="0" smtClean="0"/>
              <a:t>Gestion de projets de qualité supérieure</a:t>
            </a:r>
          </a:p>
          <a:p>
            <a:r>
              <a:rPr lang="fr-CA" dirty="0" smtClean="0"/>
              <a:t>Principal fournisseur de services environnementaux</a:t>
            </a:r>
          </a:p>
          <a:p>
            <a:endParaRPr lang="fr-CA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Objectifs du service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8358803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ier">
  <a:themeElements>
    <a:clrScheme name="Papi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i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i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70</TotalTime>
  <Words>96</Words>
  <Application>Microsoft Office PowerPoint</Application>
  <PresentationFormat>Affichage à l'écran 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Papier</vt:lpstr>
      <vt:lpstr>Services BioSoins</vt:lpstr>
      <vt:lpstr>Services professionnels</vt:lpstr>
      <vt:lpstr>Objectifs du service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Services BioSoins</dc:title>
  <dc:creator>Michèle Simond</dc:creator>
  <cp:lastModifiedBy>Michèle Simond</cp:lastModifiedBy>
  <cp:revision>4</cp:revision>
  <dcterms:created xsi:type="dcterms:W3CDTF">2011-01-31T16:47:46Z</dcterms:created>
  <dcterms:modified xsi:type="dcterms:W3CDTF">2011-01-31T17:58:07Z</dcterms:modified>
</cp:coreProperties>
</file>